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6" r:id="rId11"/>
    <p:sldId id="265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CCE3-AF1D-4D6A-AD25-63CEFE159AFE}" type="datetimeFigureOut">
              <a:rPr lang="zh-CN" altLang="en-US" smtClean="0"/>
              <a:pPr/>
              <a:t>2013/3/26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2671-2EB7-427F-AB36-CDDA474C41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59735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CCE3-AF1D-4D6A-AD25-63CEFE159AFE}" type="datetimeFigureOut">
              <a:rPr lang="zh-CN" altLang="en-US" smtClean="0"/>
              <a:pPr/>
              <a:t>2013/3/26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2671-2EB7-427F-AB36-CDDA474C41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609155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CCE3-AF1D-4D6A-AD25-63CEFE159AFE}" type="datetimeFigureOut">
              <a:rPr lang="zh-CN" altLang="en-US" smtClean="0"/>
              <a:pPr/>
              <a:t>2013/3/26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2671-2EB7-427F-AB36-CDDA474C41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889926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CCE3-AF1D-4D6A-AD25-63CEFE159AFE}" type="datetimeFigureOut">
              <a:rPr lang="zh-CN" altLang="en-US" smtClean="0"/>
              <a:pPr/>
              <a:t>2013/3/26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2671-2EB7-427F-AB36-CDDA474C41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52132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CCE3-AF1D-4D6A-AD25-63CEFE159AFE}" type="datetimeFigureOut">
              <a:rPr lang="zh-CN" altLang="en-US" smtClean="0"/>
              <a:pPr/>
              <a:t>2013/3/26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2671-2EB7-427F-AB36-CDDA474C41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691121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CCE3-AF1D-4D6A-AD25-63CEFE159AFE}" type="datetimeFigureOut">
              <a:rPr lang="zh-CN" altLang="en-US" smtClean="0"/>
              <a:pPr/>
              <a:t>2013/3/26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2671-2EB7-427F-AB36-CDDA474C41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299393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CCE3-AF1D-4D6A-AD25-63CEFE159AFE}" type="datetimeFigureOut">
              <a:rPr lang="zh-CN" altLang="en-US" smtClean="0"/>
              <a:pPr/>
              <a:t>2013/3/26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2671-2EB7-427F-AB36-CDDA474C41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070458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CCE3-AF1D-4D6A-AD25-63CEFE159AFE}" type="datetimeFigureOut">
              <a:rPr lang="zh-CN" altLang="en-US" smtClean="0"/>
              <a:pPr/>
              <a:t>2013/3/26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2671-2EB7-427F-AB36-CDDA474C41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954866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CCE3-AF1D-4D6A-AD25-63CEFE159AFE}" type="datetimeFigureOut">
              <a:rPr lang="zh-CN" altLang="en-US" smtClean="0"/>
              <a:pPr/>
              <a:t>2013/3/26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2671-2EB7-427F-AB36-CDDA474C41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228945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CCE3-AF1D-4D6A-AD25-63CEFE159AFE}" type="datetimeFigureOut">
              <a:rPr lang="zh-CN" altLang="en-US" smtClean="0"/>
              <a:pPr/>
              <a:t>2013/3/26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2671-2EB7-427F-AB36-CDDA474C41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03449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CCE3-AF1D-4D6A-AD25-63CEFE159AFE}" type="datetimeFigureOut">
              <a:rPr lang="zh-CN" altLang="en-US" smtClean="0"/>
              <a:pPr/>
              <a:t>2013/3/26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2671-2EB7-427F-AB36-CDDA474C41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908009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2CCE3-AF1D-4D6A-AD25-63CEFE159AFE}" type="datetimeFigureOut">
              <a:rPr lang="zh-CN" altLang="en-US" smtClean="0"/>
              <a:pPr/>
              <a:t>2013/3/26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32671-2EB7-427F-AB36-CDDA474C41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597753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zh-CN" dirty="0" err="1" smtClean="0"/>
              <a:t>Btech</a:t>
            </a:r>
            <a:r>
              <a:rPr lang="en-US" altLang="zh-CN" dirty="0" smtClean="0"/>
              <a:t> 451</a:t>
            </a:r>
            <a:br>
              <a:rPr lang="en-US" altLang="zh-CN" dirty="0" smtClean="0"/>
            </a:br>
            <a:r>
              <a:rPr lang="en-US" altLang="zh-CN" dirty="0" smtClean="0"/>
              <a:t>Project in Information Technology</a:t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Introductory seminar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75656" y="3861048"/>
            <a:ext cx="6400800" cy="1752600"/>
          </a:xfrm>
        </p:spPr>
        <p:txBody>
          <a:bodyPr/>
          <a:lstStyle/>
          <a:p>
            <a:r>
              <a:rPr lang="en-US" altLang="zh-CN" b="1" dirty="0" err="1" smtClean="0">
                <a:solidFill>
                  <a:schemeClr val="tx1"/>
                </a:solidFill>
              </a:rPr>
              <a:t>Yijing</a:t>
            </a:r>
            <a:r>
              <a:rPr lang="en-US" altLang="zh-CN" b="1" dirty="0" smtClean="0">
                <a:solidFill>
                  <a:schemeClr val="tx1"/>
                </a:solidFill>
              </a:rPr>
              <a:t> Wei</a:t>
            </a:r>
          </a:p>
        </p:txBody>
      </p:sp>
      <p:sp>
        <p:nvSpPr>
          <p:cNvPr id="4" name="矩形 3"/>
          <p:cNvSpPr/>
          <p:nvPr/>
        </p:nvSpPr>
        <p:spPr>
          <a:xfrm>
            <a:off x="4479632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zh-CN" alt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5702297" y="5445224"/>
            <a:ext cx="30629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i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Welcome!</a:t>
            </a:r>
            <a:endParaRPr lang="zh-CN" altLang="en-US" sz="5400" b="1" i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Journey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" y="0"/>
            <a:ext cx="9144001" cy="685800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2880844" y="2348880"/>
            <a:ext cx="33618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J o u r n e y</a:t>
            </a:r>
            <a:endParaRPr lang="zh-CN" altLang="en-US" sz="54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Journey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436096" y="6137920"/>
            <a:ext cx="3707904" cy="720080"/>
          </a:xfrm>
        </p:spPr>
        <p:txBody>
          <a:bodyPr>
            <a:noAutofit/>
          </a:bodyPr>
          <a:lstStyle/>
          <a:p>
            <a:r>
              <a:rPr lang="en-US" altLang="zh-CN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By </a:t>
            </a:r>
            <a:r>
              <a:rPr lang="en-US" altLang="zh-CN" sz="40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Yijing</a:t>
            </a:r>
            <a:r>
              <a:rPr lang="en-US" altLang="zh-CN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Wei</a:t>
            </a:r>
          </a:p>
        </p:txBody>
      </p:sp>
      <p:sp>
        <p:nvSpPr>
          <p:cNvPr id="4" name="矩形 3"/>
          <p:cNvSpPr/>
          <p:nvPr/>
        </p:nvSpPr>
        <p:spPr>
          <a:xfrm>
            <a:off x="4479632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zh-CN" alt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2765261" y="3429000"/>
            <a:ext cx="35525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 !</a:t>
            </a:r>
            <a:endParaRPr lang="zh-CN" altLang="en-US" sz="54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>
            <a:off x="3275856" y="1772816"/>
            <a:ext cx="26917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zh-CN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The END</a:t>
            </a:r>
            <a:endParaRPr lang="zh-CN" alt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Project with </a:t>
            </a:r>
            <a:r>
              <a:rPr lang="en-US" altLang="zh-CN" dirty="0" err="1" smtClean="0"/>
              <a:t>Kiwiplan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2996952"/>
            <a:ext cx="8208912" cy="2232248"/>
          </a:xfrm>
        </p:spPr>
        <p:txBody>
          <a:bodyPr>
            <a:noAutofit/>
          </a:bodyPr>
          <a:lstStyle/>
          <a:p>
            <a:pPr>
              <a:buNone/>
            </a:pPr>
            <a:endParaRPr lang="en-US" altLang="zh-CN" dirty="0" smtClean="0"/>
          </a:p>
          <a:p>
            <a:r>
              <a:rPr lang="en-US" altLang="zh-CN" dirty="0" smtClean="0"/>
              <a:t>A world-wide IT company</a:t>
            </a:r>
          </a:p>
          <a:p>
            <a:r>
              <a:rPr lang="en-US" altLang="zh-CN" dirty="0" err="1" smtClean="0"/>
              <a:t>Specialising</a:t>
            </a:r>
            <a:r>
              <a:rPr lang="en-US" altLang="zh-CN" dirty="0" smtClean="0"/>
              <a:t> in developing software for Corrugating </a:t>
            </a:r>
            <a:r>
              <a:rPr lang="en-US" altLang="zh-CN" dirty="0"/>
              <a:t>and packaging industry</a:t>
            </a:r>
            <a:endParaRPr lang="en-US" altLang="zh-CN" dirty="0" smtClean="0"/>
          </a:p>
        </p:txBody>
      </p:sp>
      <p:sp>
        <p:nvSpPr>
          <p:cNvPr id="4" name="矩形 3"/>
          <p:cNvSpPr/>
          <p:nvPr/>
        </p:nvSpPr>
        <p:spPr>
          <a:xfrm>
            <a:off x="539552" y="1988840"/>
            <a:ext cx="406316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4400" b="1" i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Who’s </a:t>
            </a:r>
            <a:r>
              <a:rPr lang="en-US" altLang="zh-CN" sz="4400" b="1" i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Kiwiplan</a:t>
            </a:r>
            <a:r>
              <a:rPr lang="en-US" altLang="zh-CN" sz="4400" b="1" i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?</a:t>
            </a:r>
            <a:endParaRPr lang="zh-CN" altLang="en-US" sz="4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808931"/>
          </a:xfrm>
        </p:spPr>
        <p:txBody>
          <a:bodyPr/>
          <a:lstStyle/>
          <a:p>
            <a:r>
              <a:rPr lang="en-US" altLang="zh-CN" dirty="0" smtClean="0"/>
              <a:t>A database based project implemented in Java</a:t>
            </a:r>
          </a:p>
        </p:txBody>
      </p:sp>
      <p:sp>
        <p:nvSpPr>
          <p:cNvPr id="5" name="矩形 4"/>
          <p:cNvSpPr/>
          <p:nvPr/>
        </p:nvSpPr>
        <p:spPr>
          <a:xfrm>
            <a:off x="101132" y="404664"/>
            <a:ext cx="625363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What I will be doing?</a:t>
            </a:r>
          </a:p>
          <a:p>
            <a:pPr algn="ctr"/>
            <a:endParaRPr lang="zh-CN" alt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2339752" y="4365104"/>
            <a:ext cx="136815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55776" y="4005064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Queries</a:t>
            </a:r>
            <a:endParaRPr lang="zh-CN" alt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995936" y="4005064"/>
            <a:ext cx="465640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/>
              <a:t>Distributed Service Profiler</a:t>
            </a:r>
            <a:endParaRPr lang="zh-CN" altLang="en-US" sz="3200" dirty="0" smtClean="0"/>
          </a:p>
          <a:p>
            <a:endParaRPr lang="zh-CN" alt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467544" y="3068960"/>
            <a:ext cx="507959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3200" dirty="0" smtClean="0"/>
              <a:t>   Distributed Service Profiler</a:t>
            </a:r>
          </a:p>
          <a:p>
            <a:endParaRPr lang="zh-CN" alt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395536" y="4005064"/>
            <a:ext cx="17388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/>
              <a:t>Database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95536" y="2348880"/>
            <a:ext cx="82644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Distributed Service Profiler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9" name="Picture 5" descr="C:\Users\wyj\AppData\Local\Microsoft\Windows\Temporary Internet Files\Content.IE5\L20Y84I4\MC90043440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3645024"/>
            <a:ext cx="1362075" cy="1908175"/>
          </a:xfrm>
          <a:prstGeom prst="rect">
            <a:avLst/>
          </a:prstGeom>
          <a:noFill/>
        </p:spPr>
      </p:pic>
      <p:sp>
        <p:nvSpPr>
          <p:cNvPr id="1031" name="AutoShape 7" descr="data:image/jpeg;base64,/9j/4AAQSkZJRgABAQAAAQABAAD/2wCEAAkGBxIQEBUQEBASFRAVFRQQEBAQFA8PFBIUFBQXFhQSFBcYHCggGBslGxUVITEhJSkrLi4wGB81ODMuNygtLisBCgoKDg0OGxAQGy0iHyUwLDcvLy8sLCwsLC8tLCwsLC8sLCs3Kyw2LC0sLCwsLCwsNy0sLCwtLCwrLDUsLCwsLP/AABEIAOEA4QMBIgACEQEDEQH/xAAcAAEAAgMBAQEAAAAAAAAAAAAABQYBAwQHAgj/xABEEAACAQIBCAcEBwcBCQAAAAAAAQIDEQQFBhIhMUFRYRMicYGRobEHMlLBFCMkQmJygkNjkqKy0eHwFTM0U4Ojs8LD/8QAGgEBAAMBAQEAAAAAAAAAAAAAAAMEBQYCAf/EACsRAQACAQMCBQMEAwAAAAAAAAABAgMEETEFEhMhMkFhUZGhInHB4TOB0f/aAAwDAQACEQMRAD8A9xAAAAAAAAAAAAAAAAAAAAAAAAAAAAAAAAAAAAAAAAAAAAAACJziy9TwVPSn1qkrqlSTs5tekVvfzsj5MxEby9Upa9orWN5d+NxlOjB1Ks4wgtspOy5JcXyKZlX2grXHC0r8Kla6XaoLW12tFPyrlSriqnSVpXf3YrVCC4QW7t2s4zPy6uZ8qN/TdJpWN8vnP09kvis6MZU97ETivhpKNJLscVpeLOCWUKz216z7atV/M5wVpyXnmZadcGKvFY+0OullTEQ1xxFdf9Wp6XJXBZ6Yyn71SNVcKsI7OUoWfjcr5g+xkvXiXy+mw39VY+z0rJOflCpaNeLoy+JvTp/xJXXercy105qSUotNPWmmmmuKZ4USuQM4a2Dl1HpUr3lRk3ovi4/C+a70y1i1c8XZWp6RG3dh+0/xP/XsQODI2VqWLpKrSerZKL1ShL4ZI7y9ExMbwwrVms7TyAA+vgAAAAAAAAAAAAAAAAAAAB81JqKcm7JK7b3JbWBxZbyrDCUZVam7VGK2zluijyLKOOqYmrKtVd5y3LZGO6EeS/zvJHOvLLxeIdn9VTvGEee99u7xIYzdVl7p7Y4h0nTNJGOniW5n8R/ZYWAKjUYsDEppWWtt6oxScpSfBJa2YrQqxV3CMV+8mk/CKfqe647W4hFl1GPF652ZMHHPGTjtjBrlKS9UfVLKEG7O8X+K1vFHq2G9eYeMesw3natnUYMswyJad+Q8rVMJWVWnrWypC9lUj8L58Hu8T2HAYyFelGrTd4TWlF+qfBp3TXI8PLj7Oss9HVeFm+pUvKl+Goldx/Ul4rmXNLl2ntnhkdU0kXp4teY5+Y/p6OADRc4AAAAAAAAAAAAAAAAAAAVbP7K3Q0Oji+vP0vZeLt4MtJ5Rn1jelxbjfVF6K7IKz/mbI8tu2kyn02LxMta/KBgrKxkGUjGdjwH1RozqTjTpx0qk2oU47Lt8XuSSbb3JM+owLr7N8mJupi5Le6FHsi/rZrtktH9D4k2HH322VdXqfBxzb39v3TubebNLBwvZTryX1teSV3+GHwwW5Lvu9ZNyppqzSa4NJo+ga0RERtDk73te3dad5V3LWZeDxKd6Spz3VKNqbvxaXVl3o8hzszarYCpo1OtTlfoq0V1Z8n8MuXqfoAjsv5Ip4zDzw9RapLqy3wmvdmuafzW8TD7W2zwPJmNs1Tk+rsi/hf8AYlmivYzCyo1J0pq04SlCS5xdnbwJrBVdOmm9q6r7thm6jHEfqh0fTtRNo7Lf6bj6o1ZQlGcHacWpxfCUXdPxR8Mw2VmnMRMbS9xybjFXo060dk4Rmlwur27th0lU9m2K08FoP9nUnBdkrVF/W13FrNqlu6sS4vNj8PJan0kB8VKsY7X3bzWsSuD8j0ibwa4Vk+3gzYAAAAAAAAAAAAAADxzK+SsV0sqsqEldyfXUltk3e6TXmexg83pFo2lLiy2xW7q8vCX0i20pfpcZ+juYWKgvevH88ZR9T3GvhKdT36cJfmjGXqR1fNvCz/Ypflco+SditOkp7NCvVsseqIl5P9KhouSknZN2T22R6/m/gfo+Fo0d8acVLnNq833ybfeRtLMrBKWlKipu91p67eFr95YiTDh8OZ80Gr1njxEbbbAAJ1EAAHh/tQwyhlKo19+FOp3uOi/6CIyM+rNc4v1Jb2lYpVco1dHWqahRvziry8HJruIzJkLU2/iersRS1PDb6ZE98T8OqUrHDWxvBd7GPq/d72Rs5lOIbdrPWfZDXcqWIT3Tg/GL/si8Y7FdGtXvPVFerKN7GaX2WvU+Ktor9NOL/wDYsWPr6VeS3RtFeF36mph9EOT1s757T8uuir63rb2tnSjipVDd0pKqvuob8JX0uq9q80cM6pqo17VIvml46gJwAAAAAAAAAAAAAAAAAAAAAAAAgM8M444Gjqadeaaow26/jl+Feew2Z0Zx08DTu7SrSX1VK+t/ilwiuJ47jsXVxVaVSpLSnLXKT2RW5JbuSPF7xWN5T4MNstoiIcSpOrNttttuVSb1u7d2+1nfaysti1JGYQUVaOz15s+ZGXkyTeXUafTxgpt7+6Kx76z/ANbiPqSJPKdP7y7H/ckvZ/m68di46Ufs9JqpWe52d4U/1NeCZ6pXunaHnPljHWbT7PW8wMlvC5Oo05K05RdWot6lUenZ80ml3HFlKehiaie9qS7HFf5LcV3O7ASlFV6avKCtNLa4bb92vubNSI2jZylrTaZmfdop4g2fSCtU8pLibv8AaK4n15Tc8Qa8NU06sIrfJeCd35JkLPHcyxZp4KT+0TWpq1JPet8/ku8CygAAAAAAAAAAAAAAAAAAAABB515xwwNK7tKtK6pU+L+KXCKO/LOU4YWhOvUfVitm+TfuxXNs8MyrlKrjK7q1Hec3qW6Ed0VySPF7RWEuHFOS20M4vF1cVVlUqTcpy1zm9kVuSW7kjfCKitGOz15sxSpqEdFd74viZbMvLkm8uq0umrhr8sSZrkz6kz4tKUowhFyqSajThHXKcnsS/wBatp5iE17REby5folXFVoYWgr1Ju3JcZSe6KWtnuWa+QaeAw0aFPW/eqVHqdSb96T9EtySI7MjNWOApuc7SxVRXrVFsitvRQ/CvN6+CVnNLDi7I3nlzGt1fjW2r6Y/IYlJJXbSS2t6kjFSoopybslrbKplbFzrSsk2t0N0VxfMnUWnKuSo6U/olKOlW6rnJro6cfvTS3XvsW2xEdBQwX1cYuviErSnUvoxfJbvN8y30qqUVr3ENlnH0ZtQTcqierQs0vzMDizbyXSqS6TE1YJ6Taw6vCO3Vdytdcl/g9Aja2q1t1tlisUaEVG7SN2GxUY+5K3JbPACxA5sJjFU1fe4cew6QAAAAAAAAAAAAAAAAAAA8p9q2WHOvHCxfUpJTmuNSa1X7ItfxMqmAp2jpb36GvLeKdfE1at/fqza7HK0fKx2JWVuGooaq/s3+l4Y3m30/lk+WzLZ8NlNszLGttJJyk2oxjFXlKTdlGK3ts9RzKzSWEXT1kpYuas7a40Yv9nDnxlv7ERvs3zfWj9OqrrSusMn92Gx1e2WtL8P5mX40dPh7Y7p5c51HWTktOOvEc/IAC0ykPlrFK6pXtZKUvkvK/gQWNylClF60S+cuQ54i1ShNRqpaLUrqM1tV2tjV3rsU3Kub06c6UKtTSm1KdSMb6CV0oJX1vZK71btQGulKriW3pSjTeyK1XJrJuSo09dtfE6MBh1FJJEjFIDViIaUHFatRUK8MTh9KpKLnRUnF1IXejqT663LXt2ai5TZF5WxOjQq009dWVKHc5PT8YqwGjI2Nq1LTirRWvSeq/YXynK6T4pMqmBodWNNfeaj3b34XLaAAAAAAAAAAAAAAAAANOMno05y4RlLwTZuObKSvQqL93P+lgfnjDrrR7USzZFYb349vyJNszNR6nT9N/xT+42fLg5dVbZNQXbJ6K82Gzdk7XXor9/Q/wDLEirHnC5kttSZ+HumGoxpwjTirRjFQiuCirJeRsANhxgAABUc4ZXxT5QjH1fzLcUzL/8AxU3+VfyoD6o1bG/piH+kWPqOLXECV6QiMvx6sJ392cX49X5nVTrXOLOCX2apyi5eGv5AWjN6kpPTve0Vor821+Vu9k6ec5pZdkqfU0ZT93RnLRW1a2egYOv0kIzta6vb5rkBuAAAAAAAAAAAAAAAAMSimmmrp6muKZkAUDLHs0pymqmEq9Fru6dROpD9Lvddjv3HJH2a13txtKPZh5z/APqiwZ4Z6UsB9XGPSYhq/R3tGCexzfy29hRJe0nG6V3KnFX9yNNW7Fe7fiQ3pjmd5hcxZ9RSu1J8ljpezP48a3+SjGHrOR24L2c0ac4VHicRJwnGol9RGLcJKST6l7XXE58je0inKyxVKpTf/MjTqOPa42uvMuuCxtOvBVKNSM4PZKDUl2cnyFaYp42MubVRH65mPw6AATKYAABTqz6SpOfGTt2bF5JFqx1XQpTlvUZNdttXmVSirRAhstQ0U2ivZKr1ZynK31cJQhKX4pqTivCD8uJOZxVLRZ2YfJP0fJEHJWqVasMRPj19UE+yGj33A+8MtR04eKlVpxaTTnBNPWmtJXTOfD7Dryar4imvxp+GsCw0c3sJCTlHDUVJ676EfJbu4lAAAAAAAAAAAAAAAAAABz5RxSo0alaWynCdRrioRcn6HQceV8L02Hq0VtqU500+DlFpPzA/PeKxE69SVSb0qlSTlJ8XJ+h2Uqahs97fLf2LgaOgdOrozTUk2mnua3G9sz88zvs6LQVr2d/uy2SGQMt1MFWVaDehddNT3VIb9XxJa0+PJsjbnxJkVZmJ3hbyRF6zW3Ev0LSqKUVKLvGSUotb01dM+yJzWvHA4ZS95UKKlfj0cST0zVhycxtOz7B86Y0g+I3OSpo4eXNxX8yK3GurE5ndL7P+uPzKjKWoDXLC/SsTTofdlLr/AJI9afkmu8uOecPscrfdlSf/AHIr0ZCZi0NLEVar+5BQXbN3flDzLLnNT0sHWXCnKX8PW+QFOoS1bTvyHrxNP9T/AJJEHQlqRNZqq+KXKMn8vmBdwAAAAAAAAAAAAAAAAD4lIBJmuUzXUq2OOvi7bgK5nrmssSnWoJLELraOpKpbdyb4nmV9qaaabUotNOLW1NbmesY3KM1siU/LmGWInpzp2qbOkh1ZPhpbpd5Dlw9/nHK7pNZOHynzhVmyUzbyLLGVlC31MWnXnuUdugvxS2cr3NuGyGr9bpJLg2kv5UmW7JcJwioQhowWyMVZc328yOmn2neyzn6jE12pC4RrJals3I+umIajGe86YplpkpHpjPTHBc11K9vRAa86KmlRjFbXNeSkVXE9Vay04ij0iu3s2bCByko6LUkr8VqAmsyoaGG0ntqTlPuXVj/TfvJrHS06VSHxQnHxi0VXI2U0qMI391OPg3byOytlXquz12aS521AVfCO8F2FizNX105cIW8ZL+x84HJPVV7bNmt/M7cDTVGo7K2krPnZ3/uBZlMzcj6da50wkB0A+Ys+gAAAAAAAAAAAwz4lA2ADmnSNM8Mmd5iwEVPAxe41SybH4V4EzomNACGWT0tyNkcLYlejMdGBHKiHSJDojDpARdSkyv5ZjXg4yhTc4q91FxT170ntLk6JrlhgKLHLko6pUa6fDoqkvRM4MY6+IdqdOcI76lSOi/0xeu/aeiywa4Hx9CXACjYPJEqcbXb3tt3bZpxWnRmpyhNwT1uKcrc7Iv8A9CXAw8EuAFPp50UUv97Fcm9F+Z9U8txrTjGlLSle/U61lze4tbyZB7YrwRupYKMdkUuxJAcuDk7ayTpHzGibowA+0ZMJGQAAAAAAAAAAAAAAAAAAAAAAAAAAAGLGQBiwsZAGLCxkAAAAAAAAAAAAAAAAAAAAAAAAAAAAAAAAAAAAAAAAAAAAAAAAAAAB/9k="/>
          <p:cNvSpPr>
            <a:spLocks noChangeAspect="1" noChangeArrowheads="1"/>
          </p:cNvSpPr>
          <p:nvPr/>
        </p:nvSpPr>
        <p:spPr bwMode="auto">
          <a:xfrm>
            <a:off x="6350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33" name="AutoShape 9" descr="data:image/jpeg;base64,/9j/4AAQSkZJRgABAQAAAQABAAD/2wCEAAkGBxIQEBUQEBASFRAVFRQQEBAQFA8PFBIUFBQXFhQSFBcYHCggGBslGxUVITEhJSkrLi4wGB81ODMuNygtLisBCgoKDg0OGxAQGy0iHyUwLDcvLy8sLCwsLC8tLCwsLC8sLCs3Kyw2LC0sLCwsLCwsNy0sLCwtLCwrLDUsLCwsLP/AABEIAOEA4QMBIgACEQEDEQH/xAAcAAEAAgMBAQEAAAAAAAAAAAAABQYBAwQHAgj/xABEEAACAQIBCAcEBwcBCQAAAAAAAQIDEQQFBhIhMUFRYRMicYGRobEHMlLBFCMkQmJygkNjkqKy0eHwFTM0U4Ojs8LD/8QAGgEBAAMBAQEAAAAAAAAAAAAAAAMEBQYCAf/EACsRAQACAQMCBQMEAwAAAAAAAAABAgMEETEFEhMhMkFhUZGhInHB4TOB0f/aAAwDAQACEQMRAD8A9xAAAAAAAAAAAAAAAAAAAAAAAAAAAAAAAAAAAAAAAAAAAAAACJziy9TwVPSn1qkrqlSTs5tekVvfzsj5MxEby9Upa9orWN5d+NxlOjB1Ks4wgtspOy5JcXyKZlX2grXHC0r8Kla6XaoLW12tFPyrlSriqnSVpXf3YrVCC4QW7t2s4zPy6uZ8qN/TdJpWN8vnP09kvis6MZU97ETivhpKNJLscVpeLOCWUKz216z7atV/M5wVpyXnmZadcGKvFY+0OullTEQ1xxFdf9Wp6XJXBZ6Yyn71SNVcKsI7OUoWfjcr5g+xkvXiXy+mw39VY+z0rJOflCpaNeLoy+JvTp/xJXXercy105qSUotNPWmmmmuKZ4USuQM4a2Dl1HpUr3lRk3ovi4/C+a70y1i1c8XZWp6RG3dh+0/xP/XsQODI2VqWLpKrSerZKL1ShL4ZI7y9ExMbwwrVms7TyAA+vgAAAAAAAAAAAAAAAAAAAB81JqKcm7JK7b3JbWBxZbyrDCUZVam7VGK2zluijyLKOOqYmrKtVd5y3LZGO6EeS/zvJHOvLLxeIdn9VTvGEee99u7xIYzdVl7p7Y4h0nTNJGOniW5n8R/ZYWAKjUYsDEppWWtt6oxScpSfBJa2YrQqxV3CMV+8mk/CKfqe647W4hFl1GPF652ZMHHPGTjtjBrlKS9UfVLKEG7O8X+K1vFHq2G9eYeMesw3natnUYMswyJad+Q8rVMJWVWnrWypC9lUj8L58Hu8T2HAYyFelGrTd4TWlF+qfBp3TXI8PLj7Oss9HVeFm+pUvKl+Goldx/Ul4rmXNLl2ntnhkdU0kXp4teY5+Y/p6OADRc4AAAAAAAAAAAAAAAAAAAVbP7K3Q0Oji+vP0vZeLt4MtJ5Rn1jelxbjfVF6K7IKz/mbI8tu2kyn02LxMta/KBgrKxkGUjGdjwH1RozqTjTpx0qk2oU47Lt8XuSSbb3JM+owLr7N8mJupi5Le6FHsi/rZrtktH9D4k2HH322VdXqfBxzb39v3TubebNLBwvZTryX1teSV3+GHwwW5Lvu9ZNyppqzSa4NJo+ga0RERtDk73te3dad5V3LWZeDxKd6Spz3VKNqbvxaXVl3o8hzszarYCpo1OtTlfoq0V1Z8n8MuXqfoAjsv5Ip4zDzw9RapLqy3wmvdmuafzW8TD7W2zwPJmNs1Tk+rsi/hf8AYlmivYzCyo1J0pq04SlCS5xdnbwJrBVdOmm9q6r7thm6jHEfqh0fTtRNo7Lf6bj6o1ZQlGcHacWpxfCUXdPxR8Mw2VmnMRMbS9xybjFXo060dk4Rmlwur27th0lU9m2K08FoP9nUnBdkrVF/W13FrNqlu6sS4vNj8PJan0kB8VKsY7X3bzWsSuD8j0ibwa4Vk+3gzYAAAAAAAAAAAAAADxzK+SsV0sqsqEldyfXUltk3e6TXmexg83pFo2lLiy2xW7q8vCX0i20pfpcZ+juYWKgvevH88ZR9T3GvhKdT36cJfmjGXqR1fNvCz/Ypflco+SditOkp7NCvVsseqIl5P9KhouSknZN2T22R6/m/gfo+Fo0d8acVLnNq833ybfeRtLMrBKWlKipu91p67eFr95YiTDh8OZ80Gr1njxEbbbAAJ1EAAHh/tQwyhlKo19+FOp3uOi/6CIyM+rNc4v1Jb2lYpVco1dHWqahRvziry8HJruIzJkLU2/iersRS1PDb6ZE98T8OqUrHDWxvBd7GPq/d72Rs5lOIbdrPWfZDXcqWIT3Tg/GL/si8Y7FdGtXvPVFerKN7GaX2WvU+Ktor9NOL/wDYsWPr6VeS3RtFeF36mph9EOT1s757T8uuir63rb2tnSjipVDd0pKqvuob8JX0uq9q80cM6pqo17VIvml46gJwAAAAAAAAAAAAAAAAAAAAAAAAgM8M444Gjqadeaaow26/jl+Feew2Z0Zx08DTu7SrSX1VK+t/ilwiuJ47jsXVxVaVSpLSnLXKT2RW5JbuSPF7xWN5T4MNstoiIcSpOrNttttuVSb1u7d2+1nfaysti1JGYQUVaOz15s+ZGXkyTeXUafTxgpt7+6Kx76z/ANbiPqSJPKdP7y7H/ckvZ/m68di46Ufs9JqpWe52d4U/1NeCZ6pXunaHnPljHWbT7PW8wMlvC5Oo05K05RdWot6lUenZ80ml3HFlKehiaie9qS7HFf5LcV3O7ASlFV6avKCtNLa4bb92vubNSI2jZylrTaZmfdop4g2fSCtU8pLibv8AaK4n15Tc8Qa8NU06sIrfJeCd35JkLPHcyxZp4KT+0TWpq1JPet8/ku8CygAAAAAAAAAAAAAAAAAAAABB515xwwNK7tKtK6pU+L+KXCKO/LOU4YWhOvUfVitm+TfuxXNs8MyrlKrjK7q1Hec3qW6Ed0VySPF7RWEuHFOS20M4vF1cVVlUqTcpy1zm9kVuSW7kjfCKitGOz15sxSpqEdFd74viZbMvLkm8uq0umrhr8sSZrkz6kz4tKUowhFyqSajThHXKcnsS/wBatp5iE17REby5folXFVoYWgr1Ju3JcZSe6KWtnuWa+QaeAw0aFPW/eqVHqdSb96T9EtySI7MjNWOApuc7SxVRXrVFsitvRQ/CvN6+CVnNLDi7I3nlzGt1fjW2r6Y/IYlJJXbSS2t6kjFSoopybslrbKplbFzrSsk2t0N0VxfMnUWnKuSo6U/olKOlW6rnJro6cfvTS3XvsW2xEdBQwX1cYuviErSnUvoxfJbvN8y30qqUVr3ENlnH0ZtQTcqierQs0vzMDizbyXSqS6TE1YJ6Taw6vCO3Vdytdcl/g9Aja2q1t1tlisUaEVG7SN2GxUY+5K3JbPACxA5sJjFU1fe4cew6QAAAAAAAAAAAAAAAAAAA8p9q2WHOvHCxfUpJTmuNSa1X7ItfxMqmAp2jpb36GvLeKdfE1at/fqza7HK0fKx2JWVuGooaq/s3+l4Y3m30/lk+WzLZ8NlNszLGttJJyk2oxjFXlKTdlGK3ts9RzKzSWEXT1kpYuas7a40Yv9nDnxlv7ERvs3zfWj9OqrrSusMn92Gx1e2WtL8P5mX40dPh7Y7p5c51HWTktOOvEc/IAC0ykPlrFK6pXtZKUvkvK/gQWNylClF60S+cuQ54i1ShNRqpaLUrqM1tV2tjV3rsU3Kub06c6UKtTSm1KdSMb6CV0oJX1vZK71btQGulKriW3pSjTeyK1XJrJuSo09dtfE6MBh1FJJEjFIDViIaUHFatRUK8MTh9KpKLnRUnF1IXejqT663LXt2ai5TZF5WxOjQq009dWVKHc5PT8YqwGjI2Nq1LTirRWvSeq/YXynK6T4pMqmBodWNNfeaj3b34XLaAAAAAAAAAAAAAAAAANOMno05y4RlLwTZuObKSvQqL93P+lgfnjDrrR7USzZFYb349vyJNszNR6nT9N/xT+42fLg5dVbZNQXbJ6K82Gzdk7XXor9/Q/wDLEirHnC5kttSZ+HumGoxpwjTirRjFQiuCirJeRsANhxgAABUc4ZXxT5QjH1fzLcUzL/8AxU3+VfyoD6o1bG/piH+kWPqOLXECV6QiMvx6sJ392cX49X5nVTrXOLOCX2apyi5eGv5AWjN6kpPTve0Vor821+Vu9k6ec5pZdkqfU0ZT93RnLRW1a2egYOv0kIzta6vb5rkBuAAAAAAAAAAAAAAAAMSimmmrp6muKZkAUDLHs0pymqmEq9Fru6dROpD9Lvddjv3HJH2a13txtKPZh5z/APqiwZ4Z6UsB9XGPSYhq/R3tGCexzfy29hRJe0nG6V3KnFX9yNNW7Fe7fiQ3pjmd5hcxZ9RSu1J8ljpezP48a3+SjGHrOR24L2c0ac4VHicRJwnGol9RGLcJKST6l7XXE58je0inKyxVKpTf/MjTqOPa42uvMuuCxtOvBVKNSM4PZKDUl2cnyFaYp42MubVRH65mPw6AATKYAABTqz6SpOfGTt2bF5JFqx1XQpTlvUZNdttXmVSirRAhstQ0U2ivZKr1ZynK31cJQhKX4pqTivCD8uJOZxVLRZ2YfJP0fJEHJWqVasMRPj19UE+yGj33A+8MtR04eKlVpxaTTnBNPWmtJXTOfD7Dryar4imvxp+GsCw0c3sJCTlHDUVJ676EfJbu4lAAAAAAAAAAAAAAAAAABz5RxSo0alaWynCdRrioRcn6HQceV8L02Hq0VtqU500+DlFpPzA/PeKxE69SVSb0qlSTlJ8XJ+h2Uqahs97fLf2LgaOgdOrozTUk2mnua3G9sz88zvs6LQVr2d/uy2SGQMt1MFWVaDehddNT3VIb9XxJa0+PJsjbnxJkVZmJ3hbyRF6zW3Ev0LSqKUVKLvGSUotb01dM+yJzWvHA4ZS95UKKlfj0cST0zVhycxtOz7B86Y0g+I3OSpo4eXNxX8yK3GurE5ndL7P+uPzKjKWoDXLC/SsTTofdlLr/AJI9afkmu8uOecPscrfdlSf/AHIr0ZCZi0NLEVar+5BQXbN3flDzLLnNT0sHWXCnKX8PW+QFOoS1bTvyHrxNP9T/AJJEHQlqRNZqq+KXKMn8vmBdwAAAAAAAAAAAAAAAAD4lIBJmuUzXUq2OOvi7bgK5nrmssSnWoJLELraOpKpbdyb4nmV9qaaabUotNOLW1NbmesY3KM1siU/LmGWInpzp2qbOkh1ZPhpbpd5Dlw9/nHK7pNZOHynzhVmyUzbyLLGVlC31MWnXnuUdugvxS2cr3NuGyGr9bpJLg2kv5UmW7JcJwioQhowWyMVZc328yOmn2neyzn6jE12pC4RrJals3I+umIajGe86YplpkpHpjPTHBc11K9vRAa86KmlRjFbXNeSkVXE9Vay04ij0iu3s2bCByko6LUkr8VqAmsyoaGG0ntqTlPuXVj/TfvJrHS06VSHxQnHxi0VXI2U0qMI391OPg3byOytlXquz12aS521AVfCO8F2FizNX105cIW8ZL+x84HJPVV7bNmt/M7cDTVGo7K2krPnZ3/uBZlMzcj6da50wkB0A+Ys+gAAAAAAAAAAAwz4lA2ADmnSNM8Mmd5iwEVPAxe41SybH4V4EzomNACGWT0tyNkcLYlejMdGBHKiHSJDojDpARdSkyv5ZjXg4yhTc4q91FxT170ntLk6JrlhgKLHLko6pUa6fDoqkvRM4MY6+IdqdOcI76lSOi/0xeu/aeiywa4Hx9CXACjYPJEqcbXb3tt3bZpxWnRmpyhNwT1uKcrc7Iv8A9CXAw8EuAFPp50UUv97Fcm9F+Z9U8txrTjGlLSle/U61lze4tbyZB7YrwRupYKMdkUuxJAcuDk7ayTpHzGibowA+0ZMJGQAAAAAAAAAAAAAAAAAAAAAAAAAAAGLGQBiwsZAGLCxkAAAAAAAAAAAAAAAAAAAAAAAAAAAAAAAAAAAAAAAAAAAAAAAAAAAB/9k="/>
          <p:cNvSpPr>
            <a:spLocks noChangeAspect="1" noChangeArrowheads="1"/>
          </p:cNvSpPr>
          <p:nvPr/>
        </p:nvSpPr>
        <p:spPr bwMode="auto">
          <a:xfrm>
            <a:off x="6350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6516216" y="3573016"/>
            <a:ext cx="561506" cy="10377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zh-CN" alt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矩形 14"/>
          <p:cNvSpPr/>
          <p:nvPr/>
        </p:nvSpPr>
        <p:spPr>
          <a:xfrm flipH="1">
            <a:off x="7596336" y="3573016"/>
            <a:ext cx="73464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zh-CN" alt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Distributed Service Profiler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28800"/>
            <a:ext cx="8229600" cy="964704"/>
          </a:xfrm>
        </p:spPr>
        <p:txBody>
          <a:bodyPr/>
          <a:lstStyle/>
          <a:p>
            <a:r>
              <a:rPr lang="en-US" altLang="zh-CN" dirty="0" smtClean="0"/>
              <a:t>Product of </a:t>
            </a:r>
            <a:r>
              <a:rPr lang="en-US" altLang="zh-CN" dirty="0" err="1" smtClean="0"/>
              <a:t>Btech</a:t>
            </a:r>
            <a:r>
              <a:rPr lang="en-US" altLang="zh-CN" dirty="0" smtClean="0"/>
              <a:t> students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276872"/>
            <a:ext cx="428591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3200" dirty="0" smtClean="0"/>
              <a:t>   A tool to </a:t>
            </a:r>
            <a:r>
              <a:rPr lang="en-US" altLang="zh-CN" sz="3200" dirty="0" err="1" smtClean="0"/>
              <a:t>analyse</a:t>
            </a:r>
            <a:r>
              <a:rPr lang="en-US" altLang="zh-CN" sz="3200" dirty="0" smtClean="0"/>
              <a:t> code</a:t>
            </a:r>
            <a:endParaRPr lang="zh-CN" altLang="en-US" sz="3200" dirty="0" smtClean="0"/>
          </a:p>
          <a:p>
            <a:endParaRPr lang="zh-CN" alt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924944"/>
            <a:ext cx="8748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3200" dirty="0" smtClean="0"/>
              <a:t>   Check communication between various services</a:t>
            </a:r>
            <a:endParaRPr lang="zh-CN" alt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3573016"/>
            <a:ext cx="60029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3200" dirty="0" smtClean="0"/>
              <a:t>   And display method information</a:t>
            </a:r>
            <a:endParaRPr lang="zh-CN" alt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4293096"/>
            <a:ext cx="631044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altLang="zh-CN" sz="2800" dirty="0" smtClean="0"/>
              <a:t>  Method names</a:t>
            </a:r>
          </a:p>
          <a:p>
            <a:pPr>
              <a:buFontTx/>
              <a:buChar char="-"/>
            </a:pPr>
            <a:r>
              <a:rPr lang="en-US" altLang="zh-CN" sz="2800" dirty="0" smtClean="0"/>
              <a:t>  Average time taken to complete</a:t>
            </a:r>
          </a:p>
          <a:p>
            <a:pPr>
              <a:buFontTx/>
              <a:buChar char="-"/>
            </a:pPr>
            <a:r>
              <a:rPr lang="en-US" altLang="zh-CN" sz="2800" dirty="0" smtClean="0"/>
              <a:t>  Number of times the method was called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内容占位符 5" descr="惊吓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380312" y="4653136"/>
            <a:ext cx="936104" cy="1021204"/>
          </a:xfrm>
        </p:spPr>
      </p:pic>
      <p:sp>
        <p:nvSpPr>
          <p:cNvPr id="4" name="矩形 3"/>
          <p:cNvSpPr/>
          <p:nvPr/>
        </p:nvSpPr>
        <p:spPr>
          <a:xfrm>
            <a:off x="3059832" y="404664"/>
            <a:ext cx="30407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However!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3611" y="3717032"/>
            <a:ext cx="587314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200" dirty="0" smtClean="0"/>
              <a:t>Manually go through database log</a:t>
            </a:r>
          </a:p>
          <a:p>
            <a:pPr algn="ctr"/>
            <a:endParaRPr lang="en-US" altLang="zh-CN" sz="3200" dirty="0" smtClean="0"/>
          </a:p>
          <a:p>
            <a:pPr algn="ctr"/>
            <a:endParaRPr lang="en-US" altLang="zh-CN" sz="3200" dirty="0" smtClean="0"/>
          </a:p>
          <a:p>
            <a:pPr algn="ctr"/>
            <a:r>
              <a:rPr lang="en-US" altLang="zh-CN" sz="3200" dirty="0" smtClean="0"/>
              <a:t>Very inefficient</a:t>
            </a:r>
            <a:endParaRPr lang="zh-CN" altLang="en-US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755576" y="2060848"/>
            <a:ext cx="712028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3200" dirty="0" smtClean="0"/>
              <a:t>Problem – Only displays the process time </a:t>
            </a:r>
          </a:p>
          <a:p>
            <a:r>
              <a:rPr lang="en-NZ" sz="3200" dirty="0" smtClean="0"/>
              <a:t>under the service method</a:t>
            </a:r>
            <a:endParaRPr lang="en-NZ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0" y="3284984"/>
            <a:ext cx="8229600" cy="22322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dirty="0" smtClean="0"/>
              <a:t>Extend the Distributed Service Profiler to</a:t>
            </a:r>
          </a:p>
          <a:p>
            <a:pPr>
              <a:buNone/>
            </a:pPr>
            <a:r>
              <a:rPr lang="en-US" altLang="zh-CN" dirty="0" smtClean="0"/>
              <a:t>integrate database layer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339752" y="764704"/>
            <a:ext cx="247856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6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My Job</a:t>
            </a:r>
            <a:endParaRPr lang="zh-CN" altLang="en-US" sz="6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6" name="图片 5" descr="MyJo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620688"/>
            <a:ext cx="1200150" cy="1619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Research into the source code of Distributed Service Profiler</a:t>
            </a:r>
          </a:p>
          <a:p>
            <a:r>
              <a:rPr lang="en-NZ" dirty="0" smtClean="0"/>
              <a:t>Research into Hibernate Interceptor, which is the tool used to intercept calls made to a database</a:t>
            </a:r>
          </a:p>
          <a:p>
            <a:r>
              <a:rPr lang="en-NZ" dirty="0" smtClean="0"/>
              <a:t>Actual Implementation</a:t>
            </a:r>
            <a:endParaRPr lang="en-NZ" dirty="0"/>
          </a:p>
        </p:txBody>
      </p:sp>
      <p:sp>
        <p:nvSpPr>
          <p:cNvPr id="4" name="Rectangle 3"/>
          <p:cNvSpPr/>
          <p:nvPr/>
        </p:nvSpPr>
        <p:spPr>
          <a:xfrm>
            <a:off x="2483768" y="260648"/>
            <a:ext cx="37724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Current Plan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586634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548680"/>
            <a:ext cx="858504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4400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What I hope to gain from the project</a:t>
            </a:r>
            <a:endParaRPr lang="zh-CN" altLang="en-US" sz="44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2492896"/>
            <a:ext cx="36319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/>
              <a:t>-  Time management</a:t>
            </a:r>
            <a:endParaRPr lang="zh-CN" alt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755576" y="1772816"/>
            <a:ext cx="49225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/>
              <a:t>-   Java/Database experience</a:t>
            </a:r>
            <a:endParaRPr lang="zh-CN" alt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3284984"/>
            <a:ext cx="35923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/>
              <a:t>-   Presentation skills</a:t>
            </a:r>
            <a:endParaRPr lang="zh-CN" alt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827584" y="4077072"/>
            <a:ext cx="40975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altLang="zh-CN" sz="3200" dirty="0" smtClean="0"/>
              <a:t>   ……………………………….</a:t>
            </a:r>
          </a:p>
          <a:p>
            <a:pPr>
              <a:buFontTx/>
              <a:buChar char="-"/>
            </a:pPr>
            <a:r>
              <a:rPr lang="en-US" altLang="zh-CN" sz="3200" dirty="0" smtClean="0"/>
              <a:t>   ……………………………….</a:t>
            </a:r>
          </a:p>
          <a:p>
            <a:pPr>
              <a:buFontTx/>
              <a:buChar char="-"/>
            </a:pPr>
            <a:r>
              <a:rPr lang="en-US" altLang="zh-CN" sz="3200" dirty="0" smtClean="0"/>
              <a:t>   ……………………………….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638</TotalTime>
  <Words>192</Words>
  <Application>Microsoft Office PowerPoint</Application>
  <PresentationFormat>全屏显示(4:3)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Theme</vt:lpstr>
      <vt:lpstr>Btech 451 Project in Information Technology  Introductory seminar</vt:lpstr>
      <vt:lpstr>Project with Kiwiplan</vt:lpstr>
      <vt:lpstr>幻灯片 3</vt:lpstr>
      <vt:lpstr>幻灯片 4</vt:lpstr>
      <vt:lpstr>Distributed Service Profiler</vt:lpstr>
      <vt:lpstr>幻灯片 6</vt:lpstr>
      <vt:lpstr>幻灯片 7</vt:lpstr>
      <vt:lpstr>幻灯片 8</vt:lpstr>
      <vt:lpstr>幻灯片 9</vt:lpstr>
      <vt:lpstr>幻灯片 10</vt:lpstr>
      <vt:lpstr>幻灯片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Btech 451 Project in Information Technology  Introductory seminar</dc:title>
  <dc:creator>wyj</dc:creator>
  <cp:lastModifiedBy>wyj</cp:lastModifiedBy>
  <cp:revision>64</cp:revision>
  <dcterms:created xsi:type="dcterms:W3CDTF">2013-03-22T10:36:01Z</dcterms:created>
  <dcterms:modified xsi:type="dcterms:W3CDTF">2013-03-26T09:06:54Z</dcterms:modified>
</cp:coreProperties>
</file>